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82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19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680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96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423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485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585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198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917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758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6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10A8E-DEEE-479A-84CB-AC4F836CCF34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DDBDB-DBDC-475E-99B0-5A992358A1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45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2024년\1107-08 KALC 2024\제작물\홍보 템플릿\1107-08 KALC 2024-Template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398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0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화면 슬라이드 쇼(16:9)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신지혜</cp:lastModifiedBy>
  <cp:revision>1</cp:revision>
  <dcterms:created xsi:type="dcterms:W3CDTF">2024-03-14T09:38:39Z</dcterms:created>
  <dcterms:modified xsi:type="dcterms:W3CDTF">2024-03-14T09:45:30Z</dcterms:modified>
</cp:coreProperties>
</file>